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303" r:id="rId3"/>
    <p:sldId id="369" r:id="rId4"/>
    <p:sldId id="355" r:id="rId5"/>
    <p:sldId id="368" r:id="rId6"/>
    <p:sldId id="354" r:id="rId7"/>
    <p:sldId id="360" r:id="rId8"/>
    <p:sldId id="357" r:id="rId9"/>
    <p:sldId id="358" r:id="rId10"/>
    <p:sldId id="359" r:id="rId11"/>
    <p:sldId id="361" r:id="rId12"/>
    <p:sldId id="363" r:id="rId13"/>
    <p:sldId id="362" r:id="rId14"/>
    <p:sldId id="364" r:id="rId15"/>
    <p:sldId id="365" r:id="rId16"/>
    <p:sldId id="367" r:id="rId17"/>
    <p:sldId id="259" r:id="rId18"/>
    <p:sldId id="270" r:id="rId19"/>
    <p:sldId id="283" r:id="rId20"/>
    <p:sldId id="292" r:id="rId21"/>
    <p:sldId id="262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7C2"/>
    <a:srgbClr val="A5CAD4"/>
    <a:srgbClr val="FFB600"/>
    <a:srgbClr val="4A5C65"/>
    <a:srgbClr val="82A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6C786C-3111-42AD-937E-45B63370EE6F}">
  <a:tblStyle styleId="{2B6C786C-3111-42AD-937E-45B63370EE6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0216" autoAdjust="0"/>
  </p:normalViewPr>
  <p:slideViewPr>
    <p:cSldViewPr snapToGrid="0">
      <p:cViewPr>
        <p:scale>
          <a:sx n="125" d="100"/>
          <a:sy n="125" d="100"/>
        </p:scale>
        <p:origin x="468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8976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介紹我們這一組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6253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89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4743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999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444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359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101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77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從最開始</a:t>
            </a:r>
            <a:r>
              <a:rPr lang="en-US" altLang="zh-TW" dirty="0" smtClean="0"/>
              <a:t>APP</a:t>
            </a:r>
            <a:r>
              <a:rPr lang="zh-TW" altLang="en-US" dirty="0" smtClean="0"/>
              <a:t>進入 </a:t>
            </a:r>
            <a:r>
              <a:rPr lang="en-US" altLang="zh-TW" dirty="0" smtClean="0"/>
              <a:t>(</a:t>
            </a:r>
            <a:r>
              <a:rPr lang="zh-TW" altLang="en-US" dirty="0" smtClean="0"/>
              <a:t> </a:t>
            </a:r>
            <a:r>
              <a:rPr lang="en-US" altLang="zh-TW" dirty="0" smtClean="0"/>
              <a:t>Icon &amp; </a:t>
            </a:r>
            <a:r>
              <a:rPr lang="zh-TW" altLang="en-US" dirty="0" smtClean="0"/>
              <a:t>名稱 </a:t>
            </a:r>
            <a:r>
              <a:rPr lang="en-US" altLang="zh-TW" dirty="0" smtClean="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登入登出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05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505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dirty="0" smtClean="0"/>
              <a:t>新的溝通方式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11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34048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所以我們要讓它更像一個真真實實的便利貼</a:t>
            </a:r>
            <a:endParaRPr lang="en-US" altLang="zh-TW" dirty="0" smtClean="0"/>
          </a:p>
          <a:p>
            <a:r>
              <a:rPr lang="en-US" altLang="zh-TW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1.</a:t>
            </a:r>
            <a:r>
              <a:rPr lang="zh-TW" altLang="en-US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選擇便條顏色</a:t>
            </a:r>
            <a:endParaRPr lang="en-US" altLang="zh-TW" sz="1100" dirty="0" smtClean="0">
              <a:solidFill>
                <a:schemeClr val="bg1"/>
              </a:solidFill>
              <a:latin typeface="MSungHK-Light" panose="00000400000000000000" pitchFamily="50" charset="-120"/>
              <a:ea typeface="MSungHK-Light" panose="00000400000000000000" pitchFamily="50" charset="-120"/>
            </a:endParaRPr>
          </a:p>
          <a:p>
            <a:r>
              <a:rPr lang="en-US" altLang="zh-TW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2.</a:t>
            </a:r>
            <a:r>
              <a:rPr lang="zh-TW" altLang="en-US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便條身分署名</a:t>
            </a:r>
            <a:endParaRPr lang="en-US" altLang="zh-TW" sz="1100" dirty="0" smtClean="0">
              <a:solidFill>
                <a:schemeClr val="bg1"/>
              </a:solidFill>
              <a:latin typeface="MSungHK-Light" panose="00000400000000000000" pitchFamily="50" charset="-120"/>
              <a:ea typeface="MSungHK-Light" panose="00000400000000000000" pitchFamily="50" charset="-120"/>
            </a:endParaRPr>
          </a:p>
          <a:p>
            <a:r>
              <a:rPr lang="en-US" altLang="zh-TW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3.</a:t>
            </a:r>
            <a:r>
              <a:rPr lang="zh-TW" altLang="en-US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沒有已讀問題</a:t>
            </a:r>
            <a:endParaRPr lang="en-US" altLang="zh-TW" sz="1100" dirty="0" smtClean="0">
              <a:solidFill>
                <a:schemeClr val="bg1"/>
              </a:solidFill>
              <a:latin typeface="MSungHK-Light" panose="00000400000000000000" pitchFamily="50" charset="-120"/>
              <a:ea typeface="MSungHK-Light" panose="00000400000000000000" pitchFamily="50" charset="-120"/>
            </a:endParaRPr>
          </a:p>
          <a:p>
            <a:r>
              <a:rPr lang="en-US" altLang="zh-TW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4.</a:t>
            </a:r>
            <a:r>
              <a:rPr lang="zh-TW" altLang="en-US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顯示日期時間</a:t>
            </a:r>
            <a:endParaRPr lang="en-US" altLang="zh-TW" sz="1100" dirty="0" smtClean="0">
              <a:solidFill>
                <a:schemeClr val="bg1"/>
              </a:solidFill>
              <a:latin typeface="MSungHK-Light" panose="00000400000000000000" pitchFamily="50" charset="-120"/>
              <a:ea typeface="MSungHK-Light" panose="00000400000000000000" pitchFamily="50" charset="-120"/>
            </a:endParaRPr>
          </a:p>
          <a:p>
            <a:endParaRPr lang="en-US" altLang="zh-TW" sz="1100" dirty="0" smtClean="0">
              <a:solidFill>
                <a:schemeClr val="bg1"/>
              </a:solidFill>
              <a:latin typeface="MSungHK-Light" panose="00000400000000000000" pitchFamily="50" charset="-120"/>
              <a:ea typeface="MSungHK-Light" panose="00000400000000000000" pitchFamily="50" charset="-120"/>
            </a:endParaRPr>
          </a:p>
          <a:p>
            <a:r>
              <a:rPr lang="zh-TW" altLang="en-US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女性，大學生</a:t>
            </a:r>
            <a:endParaRPr lang="en-US" altLang="zh-TW" sz="1100" dirty="0" smtClean="0">
              <a:solidFill>
                <a:schemeClr val="bg1"/>
              </a:solidFill>
              <a:latin typeface="MSungHK-Light" panose="00000400000000000000" pitchFamily="50" charset="-120"/>
              <a:ea typeface="MSungHK-Light" panose="00000400000000000000" pitchFamily="50" charset="-120"/>
            </a:endParaRPr>
          </a:p>
          <a:p>
            <a:r>
              <a:rPr lang="zh-TW" altLang="en-US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可愛</a:t>
            </a:r>
            <a:r>
              <a:rPr lang="en-US" altLang="zh-TW" sz="110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logo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59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重新複習一次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07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89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61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81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8374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505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659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01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>
              <a:alpha val="6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6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B600">
              <a:alpha val="8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02BDC7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21" name="Shape 2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24" name="Shape 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33" name="Shape 33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F9755">
              <a:alpha val="8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>
              <a:alpha val="7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50" name="Shape 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" name="Shape 52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53" name="Shape 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1" name="Shape 61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-140399" y="3784203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407150" y="4701448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1" name="Shape 81"/>
          <p:cNvGrpSpPr/>
          <p:nvPr/>
        </p:nvGrpSpPr>
        <p:grpSpPr>
          <a:xfrm>
            <a:off x="154024" y="4093698"/>
            <a:ext cx="508850" cy="478710"/>
            <a:chOff x="5972700" y="2330200"/>
            <a:chExt cx="411625" cy="387275"/>
          </a:xfrm>
        </p:grpSpPr>
        <p:sp>
          <p:nvSpPr>
            <p:cNvPr id="82" name="Shape 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" name="Shape 84"/>
          <p:cNvGrpSpPr/>
          <p:nvPr/>
        </p:nvGrpSpPr>
        <p:grpSpPr>
          <a:xfrm>
            <a:off x="5222963" y="889722"/>
            <a:ext cx="292922" cy="464285"/>
            <a:chOff x="6718575" y="2318625"/>
            <a:chExt cx="256950" cy="407375"/>
          </a:xfrm>
        </p:grpSpPr>
        <p:sp>
          <p:nvSpPr>
            <p:cNvPr id="85" name="Shape 8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40" name="Shape 1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43" name="Shape 14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80" name="Shape 28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281" name="Shape 2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3" name="Shape 283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284" name="Shape 28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7" name="Shape 307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08" name="Shape 3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11" name="Shape 3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35" name="Shape 33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38" name="Shape 3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60" name="Shape 36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61" name="Shape 36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64" name="Shape 36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2" name="Shape 372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7" r:id="rId5"/>
    <p:sldLayoutId id="2147483658" r:id="rId6"/>
    <p:sldLayoutId id="2147483659" r:id="rId7"/>
    <p:sldLayoutId id="2147483660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206157" y="373979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88" y="1583143"/>
            <a:ext cx="3627434" cy="1774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618647" y="1225893"/>
            <a:ext cx="1514495" cy="3038967"/>
            <a:chOff x="4618647" y="1225893"/>
            <a:chExt cx="1514495" cy="303896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6891" y="1485661"/>
              <a:ext cx="1371314" cy="2437893"/>
            </a:xfrm>
            <a:prstGeom prst="rect">
              <a:avLst/>
            </a:prstGeom>
          </p:spPr>
        </p:pic>
        <p:sp>
          <p:nvSpPr>
            <p:cNvPr id="11" name="Shape 532"/>
            <p:cNvSpPr/>
            <p:nvPr/>
          </p:nvSpPr>
          <p:spPr>
            <a:xfrm>
              <a:off x="4618647" y="1225893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b="1" u="sng"/>
            </a:p>
          </p:txBody>
        </p: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ea typeface="MSungHK-Light" panose="00000400000000000000" pitchFamily="50" charset="-120"/>
              </a:rPr>
              <a:t>便利貼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2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4618646" y="1223717"/>
            <a:ext cx="1514495" cy="3038967"/>
            <a:chOff x="-1598842" y="-1738219"/>
            <a:chExt cx="1514495" cy="3038967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0598" y="-1478451"/>
              <a:ext cx="1371315" cy="2437893"/>
            </a:xfrm>
            <a:prstGeom prst="rect">
              <a:avLst/>
            </a:prstGeom>
          </p:spPr>
        </p:pic>
        <p:sp>
          <p:nvSpPr>
            <p:cNvPr id="17" name="Shape 532"/>
            <p:cNvSpPr/>
            <p:nvPr/>
          </p:nvSpPr>
          <p:spPr>
            <a:xfrm>
              <a:off x="-1598842" y="-1738219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MSungHK-Light" panose="00000400000000000000" pitchFamily="50" charset="-120"/>
                <a:ea typeface="MSungHK-Light" panose="00000400000000000000" pitchFamily="50" charset="-120"/>
              </a:rPr>
              <a:t>回憶相簿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16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4618644" y="1223717"/>
            <a:ext cx="1514495" cy="3038967"/>
            <a:chOff x="2157737" y="-1695626"/>
            <a:chExt cx="1514495" cy="303896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981" y="-1435858"/>
              <a:ext cx="1371315" cy="2437893"/>
            </a:xfrm>
            <a:prstGeom prst="rect">
              <a:avLst/>
            </a:prstGeom>
          </p:spPr>
        </p:pic>
        <p:sp>
          <p:nvSpPr>
            <p:cNvPr id="11" name="Shape 532"/>
            <p:cNvSpPr/>
            <p:nvPr/>
          </p:nvSpPr>
          <p:spPr>
            <a:xfrm>
              <a:off x="2157737" y="-1695626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MSungHK-Light" panose="00000400000000000000" pitchFamily="50" charset="-120"/>
                <a:ea typeface="MSungHK-Light" panose="00000400000000000000" pitchFamily="50" charset="-120"/>
              </a:rPr>
              <a:t>回憶相簿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87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4618645" y="1223717"/>
            <a:ext cx="1514495" cy="3038967"/>
            <a:chOff x="2369082" y="-2273650"/>
            <a:chExt cx="1514495" cy="303896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326" y="-2013882"/>
              <a:ext cx="1371315" cy="2437893"/>
            </a:xfrm>
            <a:prstGeom prst="rect">
              <a:avLst/>
            </a:prstGeom>
          </p:spPr>
        </p:pic>
        <p:sp>
          <p:nvSpPr>
            <p:cNvPr id="8" name="Shape 532"/>
            <p:cNvSpPr/>
            <p:nvPr/>
          </p:nvSpPr>
          <p:spPr>
            <a:xfrm>
              <a:off x="2369082" y="-2273650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MSungHK-Light" panose="00000400000000000000" pitchFamily="50" charset="-120"/>
                <a:ea typeface="MSungHK-Light" panose="00000400000000000000" pitchFamily="50" charset="-120"/>
              </a:rPr>
              <a:t>回憶相簿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56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618643" y="1223716"/>
            <a:ext cx="1514495" cy="3038967"/>
            <a:chOff x="4618643" y="1223716"/>
            <a:chExt cx="1514495" cy="303896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6887" y="1483484"/>
              <a:ext cx="1371314" cy="2437893"/>
            </a:xfrm>
            <a:prstGeom prst="rect">
              <a:avLst/>
            </a:prstGeom>
          </p:spPr>
        </p:pic>
        <p:sp>
          <p:nvSpPr>
            <p:cNvPr id="8" name="Shape 532"/>
            <p:cNvSpPr/>
            <p:nvPr/>
          </p:nvSpPr>
          <p:spPr>
            <a:xfrm>
              <a:off x="4618643" y="1223716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ea typeface="MSungHK-Light" panose="00000400000000000000" pitchFamily="50" charset="-120"/>
              </a:rPr>
              <a:t>列表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16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4618642" y="1223716"/>
            <a:ext cx="1514495" cy="3038967"/>
            <a:chOff x="3501911" y="301266"/>
            <a:chExt cx="1514495" cy="303896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0155" y="561034"/>
              <a:ext cx="1371315" cy="2437893"/>
            </a:xfrm>
            <a:prstGeom prst="rect">
              <a:avLst/>
            </a:prstGeom>
          </p:spPr>
        </p:pic>
        <p:sp>
          <p:nvSpPr>
            <p:cNvPr id="11" name="Shape 532"/>
            <p:cNvSpPr/>
            <p:nvPr/>
          </p:nvSpPr>
          <p:spPr>
            <a:xfrm>
              <a:off x="3501911" y="301266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MSungHK-Light" panose="00000400000000000000" pitchFamily="50" charset="-120"/>
                <a:ea typeface="MSungHK-Light" panose="00000400000000000000" pitchFamily="50" charset="-120"/>
              </a:rPr>
              <a:t>關於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951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MSungHK-Light" panose="00000400000000000000" pitchFamily="50" charset="-120"/>
                <a:ea typeface="MSungHK-Light" panose="00000400000000000000" pitchFamily="50" charset="-120"/>
              </a:rPr>
              <a:t>其餘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704614" y="2926439"/>
            <a:ext cx="3432080" cy="900000"/>
            <a:chOff x="3704614" y="3046755"/>
            <a:chExt cx="3432080" cy="900000"/>
          </a:xfrm>
        </p:grpSpPr>
        <p:sp>
          <p:nvSpPr>
            <p:cNvPr id="7" name="Shape 382"/>
            <p:cNvSpPr txBox="1">
              <a:spLocks/>
            </p:cNvSpPr>
            <p:nvPr/>
          </p:nvSpPr>
          <p:spPr>
            <a:xfrm>
              <a:off x="3704614" y="3135949"/>
              <a:ext cx="2351281" cy="7216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Roboto Slab Light"/>
                <a:buNone/>
                <a:defRPr sz="2000" b="0" i="0" u="none" strike="noStrike" cap="none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1pPr>
              <a:lvl2pPr lvl="1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2pPr>
              <a:lvl3pPr lvl="2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3pPr>
              <a:lvl4pPr lvl="3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4pPr>
              <a:lvl5pPr lvl="4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5pPr>
              <a:lvl6pPr lvl="5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6pPr>
              <a:lvl7pPr lvl="6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7pPr>
              <a:lvl8pPr lvl="7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8pPr>
              <a:lvl9pPr lvl="8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9pPr>
            </a:lstStyle>
            <a:p>
              <a:r>
                <a:rPr lang="zh-TW" altLang="en-US" sz="3200" dirty="0" smtClean="0">
                  <a:solidFill>
                    <a:schemeClr val="tx1"/>
                  </a:solidFill>
                  <a:latin typeface="MSungHK-Light" panose="00000400000000000000" pitchFamily="50" charset="-120"/>
                  <a:ea typeface="MSungHK-Light" panose="00000400000000000000" pitchFamily="50" charset="-120"/>
                </a:rPr>
                <a:t>記錄設定檔</a:t>
              </a:r>
              <a:endParaRPr lang="en-US" altLang="zh-TW" sz="3200" dirty="0" smtClean="0">
                <a:solidFill>
                  <a:schemeClr val="tx1"/>
                </a:solidFill>
                <a:latin typeface="MSungHK-Light" panose="00000400000000000000" pitchFamily="50" charset="-120"/>
                <a:ea typeface="MSungHK-Light" panose="00000400000000000000" pitchFamily="50" charset="-120"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694" y="3046755"/>
              <a:ext cx="900000" cy="900000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3704614" y="1490952"/>
            <a:ext cx="3432080" cy="900000"/>
            <a:chOff x="3704614" y="1490952"/>
            <a:chExt cx="3432080" cy="900000"/>
          </a:xfrm>
        </p:grpSpPr>
        <p:sp>
          <p:nvSpPr>
            <p:cNvPr id="6" name="Shape 382"/>
            <p:cNvSpPr txBox="1">
              <a:spLocks/>
            </p:cNvSpPr>
            <p:nvPr/>
          </p:nvSpPr>
          <p:spPr>
            <a:xfrm>
              <a:off x="3704614" y="1580146"/>
              <a:ext cx="2351281" cy="7216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Roboto Slab Light"/>
                <a:buNone/>
                <a:defRPr sz="2000" b="0" i="0" u="none" strike="noStrike" cap="none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1pPr>
              <a:lvl2pPr lvl="1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2pPr>
              <a:lvl3pPr lvl="2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3pPr>
              <a:lvl4pPr lvl="3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4pPr>
              <a:lvl5pPr lvl="4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5pPr>
              <a:lvl6pPr lvl="5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6pPr>
              <a:lvl7pPr lvl="6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7pPr>
              <a:lvl8pPr lvl="7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8pPr>
              <a:lvl9pPr lvl="8">
                <a:spcBef>
                  <a:spcPts val="0"/>
                </a:spcBef>
                <a:buClr>
                  <a:srgbClr val="FFFFFF"/>
                </a:buClr>
                <a:buSzPct val="100000"/>
                <a:buFont typeface="Roboto Slab Light"/>
                <a:buNone/>
                <a:defRPr sz="200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lvl9pPr>
            </a:lstStyle>
            <a:p>
              <a:r>
                <a:rPr lang="en-US" altLang="zh-TW" sz="3200" dirty="0" smtClean="0">
                  <a:solidFill>
                    <a:schemeClr val="tx1"/>
                  </a:solidFill>
                  <a:latin typeface="+mn-lt"/>
                  <a:ea typeface="MSungHK-Light" panose="00000400000000000000" pitchFamily="50" charset="-120"/>
                </a:rPr>
                <a:t>Icon &amp; </a:t>
              </a:r>
              <a:r>
                <a:rPr lang="zh-TW" altLang="en-US" sz="3200" dirty="0" smtClean="0">
                  <a:solidFill>
                    <a:schemeClr val="tx1"/>
                  </a:solidFill>
                  <a:latin typeface="+mn-lt"/>
                  <a:ea typeface="MSungHK-Light" panose="00000400000000000000" pitchFamily="50" charset="-120"/>
                </a:rPr>
                <a:t>名稱</a:t>
              </a:r>
              <a:endParaRPr lang="en-US" altLang="zh-TW" sz="3200" dirty="0" smtClean="0">
                <a:solidFill>
                  <a:schemeClr val="tx1"/>
                </a:solidFill>
                <a:latin typeface="+mn-lt"/>
                <a:ea typeface="MSungHK-Light" panose="00000400000000000000" pitchFamily="50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694" y="1490952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4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ctrTitle"/>
          </p:nvPr>
        </p:nvSpPr>
        <p:spPr>
          <a:xfrm>
            <a:off x="2875827" y="1975883"/>
            <a:ext cx="3371700" cy="80138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TW" sz="4000" dirty="0" smtClean="0">
                <a:latin typeface="Arial" panose="020B0604020202020204" pitchFamily="34" charset="0"/>
                <a:ea typeface="BatangChe" panose="02030609000101010101" pitchFamily="49" charset="-127"/>
                <a:cs typeface="Arial" panose="020B0604020202020204" pitchFamily="34" charset="0"/>
              </a:rPr>
              <a:t>Demo</a:t>
            </a:r>
            <a:endParaRPr lang="en" sz="4000" dirty="0">
              <a:latin typeface="Arial" panose="020B0604020202020204" pitchFamily="34" charset="0"/>
              <a:ea typeface="BatangChe" panose="0203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399" name="Shape 399"/>
          <p:cNvSpPr txBox="1">
            <a:spLocks noGrp="1"/>
          </p:cNvSpPr>
          <p:nvPr>
            <p:ph type="subTitle" idx="1"/>
          </p:nvPr>
        </p:nvSpPr>
        <p:spPr>
          <a:xfrm>
            <a:off x="2875827" y="2777268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1600" dirty="0" smtClean="0">
                <a:latin typeface="MSungHK-Light" panose="00000400000000000000" pitchFamily="50" charset="-120"/>
                <a:ea typeface="MSungHK-Light" panose="00000400000000000000" pitchFamily="50" charset="-120"/>
              </a:rPr>
              <a:t>來</a:t>
            </a:r>
            <a:r>
              <a:rPr lang="zh-TW" altLang="en-US" sz="1600" dirty="0" smtClean="0">
                <a:latin typeface="MSungHK-Light" panose="00000400000000000000" pitchFamily="50" charset="-120"/>
                <a:ea typeface="MSungHK-Light" panose="00000400000000000000" pitchFamily="50" charset="-120"/>
              </a:rPr>
              <a:t>看</a:t>
            </a:r>
            <a:r>
              <a:rPr lang="zh-TW" altLang="en-US" sz="1600" dirty="0">
                <a:latin typeface="MSungHK-Light" panose="00000400000000000000" pitchFamily="50" charset="-120"/>
                <a:ea typeface="MSungHK-Light" panose="00000400000000000000" pitchFamily="50" charset="-120"/>
              </a:rPr>
              <a:t>看</a:t>
            </a:r>
            <a:r>
              <a:rPr lang="zh-TW" altLang="en-US" sz="1600" dirty="0" smtClean="0">
                <a:latin typeface="MSungHK-Light" panose="00000400000000000000" pitchFamily="50" charset="-120"/>
                <a:ea typeface="MSungHK-Light" panose="00000400000000000000" pitchFamily="50" charset="-120"/>
              </a:rPr>
              <a:t>我們</a:t>
            </a:r>
            <a:r>
              <a:rPr lang="zh-TW" altLang="en-US" sz="1600" dirty="0" smtClean="0">
                <a:latin typeface="MSungHK-Light" panose="00000400000000000000" pitchFamily="50" charset="-120"/>
                <a:ea typeface="MSungHK-Light" panose="00000400000000000000" pitchFamily="50" charset="-120"/>
              </a:rPr>
              <a:t>到底做了什麼</a:t>
            </a:r>
            <a:endParaRPr lang="en" sz="1600" dirty="0">
              <a:latin typeface="MSungHK-Light" panose="00000400000000000000" pitchFamily="50" charset="-120"/>
              <a:ea typeface="MSungHK-Light" panose="00000400000000000000" pitchFamily="5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ctrTitle" idx="4294967295"/>
          </p:nvPr>
        </p:nvSpPr>
        <p:spPr>
          <a:xfrm>
            <a:off x="1689452" y="1831913"/>
            <a:ext cx="62118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TW" sz="7200" dirty="0" smtClean="0"/>
              <a:t>Thanks!</a:t>
            </a:r>
            <a:endParaRPr lang="en" sz="7200" dirty="0"/>
          </a:p>
        </p:txBody>
      </p:sp>
      <p:sp>
        <p:nvSpPr>
          <p:cNvPr id="489" name="Shape 489"/>
          <p:cNvSpPr txBox="1">
            <a:spLocks noGrp="1"/>
          </p:cNvSpPr>
          <p:nvPr>
            <p:ph type="subTitle" idx="4294967295"/>
          </p:nvPr>
        </p:nvSpPr>
        <p:spPr>
          <a:xfrm>
            <a:off x="1689452" y="2991713"/>
            <a:ext cx="6211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altLang="en-US" sz="2400" dirty="0" smtClean="0">
                <a:latin typeface="MSungHK-Light" panose="00000400000000000000" pitchFamily="50" charset="-120"/>
                <a:ea typeface="MSungHK-Light" panose="00000400000000000000" pitchFamily="50" charset="-120"/>
              </a:rPr>
              <a:t>謝謝各位的聆聽</a:t>
            </a:r>
            <a:endParaRPr lang="en" sz="2400" dirty="0">
              <a:latin typeface="MSungHK-Light" panose="00000400000000000000" pitchFamily="50" charset="-120"/>
              <a:ea typeface="MSungHK-Light" panose="00000400000000000000" pitchFamily="5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3310948" y="1861365"/>
            <a:ext cx="2477737" cy="71339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sz="4000" i="0" dirty="0" smtClean="0">
                <a:solidFill>
                  <a:schemeClr val="bg1"/>
                </a:solidFill>
                <a:latin typeface="+mj-lt"/>
                <a:ea typeface="MSungHK-Light" panose="00000400000000000000" pitchFamily="50" charset="-120"/>
              </a:rPr>
              <a:t>APP</a:t>
            </a:r>
            <a:r>
              <a:rPr lang="zh-TW" altLang="en-US" sz="4000" i="0" dirty="0" smtClean="0">
                <a:solidFill>
                  <a:schemeClr val="bg1"/>
                </a:solidFill>
                <a:latin typeface="+mj-lt"/>
                <a:ea typeface="MSungHK-Light" panose="00000400000000000000" pitchFamily="50" charset="-120"/>
              </a:rPr>
              <a:t> </a:t>
            </a:r>
            <a:r>
              <a:rPr lang="zh-TW" altLang="en-US" sz="4000" i="0" dirty="0" smtClean="0">
                <a:solidFill>
                  <a:schemeClr val="bg1"/>
                </a:solidFill>
                <a:latin typeface="MSungHK-Light" panose="00000400000000000000" pitchFamily="50" charset="-120"/>
                <a:ea typeface="MSungHK-Light" panose="00000400000000000000" pitchFamily="50" charset="-120"/>
              </a:rPr>
              <a:t>介紹</a:t>
            </a:r>
            <a:endParaRPr lang="en-US" altLang="zh-TW" sz="4000" i="0" dirty="0" smtClean="0">
              <a:solidFill>
                <a:schemeClr val="bg1"/>
              </a:solidFill>
              <a:latin typeface="MSungHK-Light" panose="00000400000000000000" pitchFamily="50" charset="-120"/>
              <a:ea typeface="MSungHK-Light" panose="00000400000000000000" pitchFamily="50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50" y="2748589"/>
            <a:ext cx="1488531" cy="148853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21" y="2488460"/>
            <a:ext cx="2008787" cy="20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83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4618649" y="1224804"/>
            <a:ext cx="1514495" cy="3038967"/>
            <a:chOff x="11391379" y="-121395"/>
            <a:chExt cx="1514495" cy="303896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9623" y="138373"/>
              <a:ext cx="1371315" cy="2437893"/>
            </a:xfrm>
            <a:prstGeom prst="rect">
              <a:avLst/>
            </a:prstGeom>
          </p:spPr>
        </p:pic>
        <p:sp>
          <p:nvSpPr>
            <p:cNvPr id="8" name="Shape 532"/>
            <p:cNvSpPr/>
            <p:nvPr/>
          </p:nvSpPr>
          <p:spPr>
            <a:xfrm>
              <a:off x="11391379" y="-121395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MSungHK-Light" panose="00000400000000000000" pitchFamily="50" charset="-120"/>
                <a:ea typeface="MSungHK-Light" panose="00000400000000000000" pitchFamily="50" charset="-120"/>
              </a:rPr>
              <a:t>歡迎畫面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34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93" y="1492503"/>
            <a:ext cx="1371315" cy="243789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92" y="1492504"/>
            <a:ext cx="1371315" cy="243789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91" y="1487375"/>
            <a:ext cx="1371315" cy="2437893"/>
          </a:xfrm>
          <a:prstGeom prst="rect">
            <a:avLst/>
          </a:prstGeom>
        </p:spPr>
      </p:pic>
      <p:sp>
        <p:nvSpPr>
          <p:cNvPr id="9" name="Shape 532"/>
          <p:cNvSpPr/>
          <p:nvPr/>
        </p:nvSpPr>
        <p:spPr>
          <a:xfrm>
            <a:off x="4618650" y="1224805"/>
            <a:ext cx="1514495" cy="3038967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ea typeface="MSungHK-Light" panose="00000400000000000000" pitchFamily="50" charset="-120"/>
              </a:rPr>
              <a:t>說明介紹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707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3200" dirty="0" smtClean="0">
                <a:latin typeface="+mj-lt"/>
                <a:ea typeface="MSungHK-Light" panose="00000400000000000000" pitchFamily="50" charset="-120"/>
              </a:rPr>
              <a:t>註冊登</a:t>
            </a:r>
            <a:r>
              <a:rPr lang="zh-TW" altLang="en-US" sz="3200" dirty="0">
                <a:latin typeface="+mj-lt"/>
                <a:ea typeface="MSungHK-Light" panose="00000400000000000000" pitchFamily="50" charset="-120"/>
              </a:rPr>
              <a:t>入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618650" y="1224805"/>
            <a:ext cx="1514495" cy="3038967"/>
            <a:chOff x="4618650" y="1224805"/>
            <a:chExt cx="1514495" cy="3038967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6894" y="1484573"/>
              <a:ext cx="1371314" cy="2437893"/>
            </a:xfrm>
            <a:prstGeom prst="rect">
              <a:avLst/>
            </a:prstGeom>
          </p:spPr>
        </p:pic>
        <p:sp>
          <p:nvSpPr>
            <p:cNvPr id="52" name="Shape 532"/>
            <p:cNvSpPr/>
            <p:nvPr/>
          </p:nvSpPr>
          <p:spPr>
            <a:xfrm>
              <a:off x="4618650" y="1224805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7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783158" y="1224803"/>
            <a:ext cx="3185477" cy="3038967"/>
            <a:chOff x="3783158" y="1224803"/>
            <a:chExt cx="3185477" cy="3038967"/>
          </a:xfrm>
        </p:grpSpPr>
        <p:grpSp>
          <p:nvGrpSpPr>
            <p:cNvPr id="9" name="群組 8"/>
            <p:cNvGrpSpPr/>
            <p:nvPr/>
          </p:nvGrpSpPr>
          <p:grpSpPr>
            <a:xfrm>
              <a:off x="5454140" y="1224803"/>
              <a:ext cx="1514495" cy="3038967"/>
              <a:chOff x="3289584" y="1820750"/>
              <a:chExt cx="1514495" cy="3038967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828" y="2080518"/>
                <a:ext cx="1371315" cy="2437893"/>
              </a:xfrm>
              <a:prstGeom prst="rect">
                <a:avLst/>
              </a:prstGeom>
            </p:spPr>
          </p:pic>
          <p:sp>
            <p:nvSpPr>
              <p:cNvPr id="11" name="Shape 532"/>
              <p:cNvSpPr/>
              <p:nvPr/>
            </p:nvSpPr>
            <p:spPr>
              <a:xfrm>
                <a:off x="3289584" y="1820750"/>
                <a:ext cx="1514495" cy="3038967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A6BCC9"/>
              </a:solidFill>
              <a:ln w="9525" cap="flat" cmpd="sng">
                <a:solidFill>
                  <a:srgbClr val="DEE9F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783158" y="1224803"/>
              <a:ext cx="1514495" cy="3038967"/>
              <a:chOff x="3455889" y="2221928"/>
              <a:chExt cx="1514495" cy="3038967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4133" y="2481696"/>
                <a:ext cx="1371315" cy="2437893"/>
              </a:xfrm>
              <a:prstGeom prst="rect">
                <a:avLst/>
              </a:prstGeom>
            </p:spPr>
          </p:pic>
          <p:sp>
            <p:nvSpPr>
              <p:cNvPr id="14" name="Shape 532"/>
              <p:cNvSpPr/>
              <p:nvPr/>
            </p:nvSpPr>
            <p:spPr>
              <a:xfrm>
                <a:off x="3455889" y="2221928"/>
                <a:ext cx="1514495" cy="3038967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A6BCC9"/>
              </a:solidFill>
              <a:ln w="9525" cap="flat" cmpd="sng">
                <a:solidFill>
                  <a:srgbClr val="DEE9F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MSungHK-Light" panose="00000400000000000000" pitchFamily="50" charset="-120"/>
                <a:ea typeface="MSungHK-Light" panose="00000400000000000000" pitchFamily="50" charset="-120"/>
              </a:rPr>
              <a:t>輸入資訊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03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783157" y="1224801"/>
            <a:ext cx="3185477" cy="3038967"/>
            <a:chOff x="3783157" y="1224801"/>
            <a:chExt cx="3185477" cy="3038967"/>
          </a:xfrm>
        </p:grpSpPr>
        <p:grpSp>
          <p:nvGrpSpPr>
            <p:cNvPr id="15" name="群組 14"/>
            <p:cNvGrpSpPr/>
            <p:nvPr/>
          </p:nvGrpSpPr>
          <p:grpSpPr>
            <a:xfrm>
              <a:off x="3783157" y="1224801"/>
              <a:ext cx="1514495" cy="3038967"/>
              <a:chOff x="3313954" y="2042789"/>
              <a:chExt cx="1514495" cy="3038967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198" y="2302557"/>
                <a:ext cx="1371315" cy="2437893"/>
              </a:xfrm>
              <a:prstGeom prst="rect">
                <a:avLst/>
              </a:prstGeom>
            </p:spPr>
          </p:pic>
          <p:sp>
            <p:nvSpPr>
              <p:cNvPr id="17" name="Shape 532"/>
              <p:cNvSpPr/>
              <p:nvPr/>
            </p:nvSpPr>
            <p:spPr>
              <a:xfrm>
                <a:off x="3313954" y="2042789"/>
                <a:ext cx="1514495" cy="3038967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A6BCC9"/>
              </a:solidFill>
              <a:ln w="9525" cap="flat" cmpd="sng">
                <a:solidFill>
                  <a:srgbClr val="DEE9F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5454139" y="1224801"/>
              <a:ext cx="1514495" cy="3038967"/>
              <a:chOff x="5454139" y="1224801"/>
              <a:chExt cx="1514495" cy="3038967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2383" y="1484569"/>
                <a:ext cx="1371314" cy="2437893"/>
              </a:xfrm>
              <a:prstGeom prst="rect">
                <a:avLst/>
              </a:prstGeom>
            </p:spPr>
          </p:pic>
          <p:sp>
            <p:nvSpPr>
              <p:cNvPr id="20" name="Shape 532"/>
              <p:cNvSpPr/>
              <p:nvPr/>
            </p:nvSpPr>
            <p:spPr>
              <a:xfrm>
                <a:off x="5454139" y="1224801"/>
                <a:ext cx="1514495" cy="3038967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A6BCC9"/>
              </a:solidFill>
              <a:ln w="9525" cap="flat" cmpd="sng">
                <a:solidFill>
                  <a:srgbClr val="DEE9F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MSungHK-Light" panose="00000400000000000000" pitchFamily="50" charset="-120"/>
                <a:ea typeface="MSungHK-Light" panose="00000400000000000000" pitchFamily="50" charset="-120"/>
              </a:rPr>
              <a:t>輸入資訊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32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4618649" y="1224805"/>
            <a:ext cx="1514495" cy="3038967"/>
            <a:chOff x="3123171" y="4156063"/>
            <a:chExt cx="1514495" cy="303896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415" y="4415831"/>
              <a:ext cx="1371315" cy="2437893"/>
            </a:xfrm>
            <a:prstGeom prst="rect">
              <a:avLst/>
            </a:prstGeom>
          </p:spPr>
        </p:pic>
        <p:sp>
          <p:nvSpPr>
            <p:cNvPr id="8" name="Shape 532"/>
            <p:cNvSpPr/>
            <p:nvPr/>
          </p:nvSpPr>
          <p:spPr>
            <a:xfrm>
              <a:off x="3123171" y="4156063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ea typeface="MSungHK-Light" panose="00000400000000000000" pitchFamily="50" charset="-120"/>
              </a:rPr>
              <a:t>便利貼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68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618648" y="1224805"/>
            <a:ext cx="1514495" cy="3038967"/>
            <a:chOff x="4618648" y="1224805"/>
            <a:chExt cx="1514495" cy="303896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6892" y="1484573"/>
              <a:ext cx="1371314" cy="2437893"/>
            </a:xfrm>
            <a:prstGeom prst="rect">
              <a:avLst/>
            </a:prstGeom>
          </p:spPr>
        </p:pic>
        <p:sp>
          <p:nvSpPr>
            <p:cNvPr id="14" name="Shape 532"/>
            <p:cNvSpPr/>
            <p:nvPr/>
          </p:nvSpPr>
          <p:spPr>
            <a:xfrm>
              <a:off x="4618648" y="1224805"/>
              <a:ext cx="1514495" cy="3038967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A6BCC9"/>
            </a:solidFill>
            <a:ln w="9525" cap="flat" cmpd="sng">
              <a:solidFill>
                <a:srgbClr val="DEE9F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9835" y="505550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ea typeface="MSungHK-Light" panose="00000400000000000000" pitchFamily="50" charset="-120"/>
              </a:rPr>
              <a:t>便利貼</a:t>
            </a:r>
            <a:endParaRPr lang="en" sz="3200" dirty="0">
              <a:latin typeface="+mj-lt"/>
              <a:ea typeface="MSungHK-Light" panose="00000400000000000000" pitchFamily="5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26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113</Words>
  <Application>Microsoft Office PowerPoint</Application>
  <PresentationFormat>如螢幕大小 (16:9)</PresentationFormat>
  <Paragraphs>49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BatangChe</vt:lpstr>
      <vt:lpstr>Lato Light</vt:lpstr>
      <vt:lpstr>MSungHK-Light</vt:lpstr>
      <vt:lpstr>Roboto Slab Light</vt:lpstr>
      <vt:lpstr>微軟正黑體</vt:lpstr>
      <vt:lpstr>新細明體</vt:lpstr>
      <vt:lpstr>Arial</vt:lpstr>
      <vt:lpstr>Kent template</vt:lpstr>
      <vt:lpstr>PowerPoint 簡報</vt:lpstr>
      <vt:lpstr>PowerPoint 簡報</vt:lpstr>
      <vt:lpstr>歡迎畫面</vt:lpstr>
      <vt:lpstr>說明介紹</vt:lpstr>
      <vt:lpstr>註冊登入</vt:lpstr>
      <vt:lpstr>輸入資訊</vt:lpstr>
      <vt:lpstr>輸入資訊</vt:lpstr>
      <vt:lpstr>便利貼</vt:lpstr>
      <vt:lpstr>便利貼</vt:lpstr>
      <vt:lpstr>便利貼</vt:lpstr>
      <vt:lpstr>回憶相簿</vt:lpstr>
      <vt:lpstr>回憶相簿</vt:lpstr>
      <vt:lpstr>回憶相簿</vt:lpstr>
      <vt:lpstr>列表</vt:lpstr>
      <vt:lpstr>關於</vt:lpstr>
      <vt:lpstr>其餘</vt:lpstr>
      <vt:lpstr>Demo</vt:lpstr>
      <vt:lpstr>Thanks!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Familia 建立與父母溝通的橋樑</dc:title>
  <dc:creator>terry Lin</dc:creator>
  <cp:lastModifiedBy>user</cp:lastModifiedBy>
  <cp:revision>191</cp:revision>
  <dcterms:modified xsi:type="dcterms:W3CDTF">2017-06-21T17:08:09Z</dcterms:modified>
</cp:coreProperties>
</file>